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4"/>
  </p:sldMasterIdLst>
  <p:sldIdLst>
    <p:sldId id="256" r:id="rId5"/>
    <p:sldId id="273" r:id="rId6"/>
    <p:sldId id="279" r:id="rId7"/>
    <p:sldId id="280" r:id="rId8"/>
    <p:sldId id="270" r:id="rId9"/>
    <p:sldId id="271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2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98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6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0098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3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72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48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42B0DB6-F5C7-45FB-8CF3-31B45F9C2DAC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17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288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75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5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withtimmy.com/2017/03/26/precalculus-resources-spring-2017-midterm-ii-review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-sa/3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38B10-15BD-4803-AEE3-7CC47B18E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06" y="2147581"/>
            <a:ext cx="11744587" cy="1531069"/>
          </a:xfrm>
        </p:spPr>
        <p:txBody>
          <a:bodyPr/>
          <a:lstStyle/>
          <a:p>
            <a:r>
              <a:rPr lang="en-US" dirty="0"/>
              <a:t>Drone delivery system unit</a:t>
            </a:r>
            <a:br>
              <a:rPr lang="en-US" dirty="0"/>
            </a:br>
            <a:r>
              <a:rPr lang="en-US" dirty="0"/>
              <a:t>Day 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FDA4C-921C-44B3-899E-C25E45A95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6558" y="4352544"/>
            <a:ext cx="2516697" cy="179658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Standards:</a:t>
            </a:r>
          </a:p>
          <a:p>
            <a:r>
              <a:rPr lang="en-US" dirty="0"/>
              <a:t>8.PS2.3</a:t>
            </a:r>
          </a:p>
          <a:p>
            <a:r>
              <a:rPr lang="en-US" dirty="0"/>
              <a:t>8PS2.4</a:t>
            </a:r>
          </a:p>
          <a:p>
            <a:r>
              <a:rPr lang="en-US" dirty="0"/>
              <a:t>8.PS2.5</a:t>
            </a:r>
          </a:p>
        </p:txBody>
      </p:sp>
    </p:spTree>
    <p:extLst>
      <p:ext uri="{BB962C8B-B14F-4D97-AF65-F5344CB8AC3E}">
        <p14:creationId xmlns:p14="http://schemas.microsoft.com/office/powerpoint/2010/main" val="242066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FE5EC4-4557-43D6-A776-31A8EBE14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477" y="2399250"/>
            <a:ext cx="989045" cy="3693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00E24A-7566-4669-9EF5-489BA45793BC}"/>
              </a:ext>
            </a:extLst>
          </p:cNvPr>
          <p:cNvSpPr txBox="1"/>
          <p:nvPr/>
        </p:nvSpPr>
        <p:spPr>
          <a:xfrm>
            <a:off x="317241" y="298580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0B6E44-A67A-40F1-9B8B-4F8A5E3E20A0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F94F32-D132-4CF6-BE5E-A99ADAD1A68E}"/>
              </a:ext>
            </a:extLst>
          </p:cNvPr>
          <p:cNvSpPr/>
          <p:nvPr/>
        </p:nvSpPr>
        <p:spPr>
          <a:xfrm>
            <a:off x="897621" y="667912"/>
            <a:ext cx="106288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 1969 astronauts first traveled to the Moon in the Saturn-5/Apollo spacecraft.  It was the most powerful rocket ship ever built, and it was a three-stage rocket.  This rocket ship blasted off from the launch pad in Florida and was propelled with ever increasing speed upwards through the Earth’s atmosphere flying towards the Moon. </a:t>
            </a:r>
          </a:p>
          <a:p>
            <a:r>
              <a:rPr lang="en-US" dirty="0"/>
              <a:t>Which one of the following graphs best represent the motion of this rocket ship after it blasted off from the launch pad?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CEF9FB-26AB-4A2F-90A3-363FCD928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825" y="2332139"/>
            <a:ext cx="1830004" cy="18223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BE5510-7148-4E5D-9D90-1A39B2BF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2825" y="4323596"/>
            <a:ext cx="1674795" cy="17608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2F2F2C-0942-4F83-9038-93FF2FE809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766" y="2328293"/>
            <a:ext cx="2244065" cy="17065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CCAAB6-659A-48A1-8C75-C272F3229E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5463" y="4217860"/>
            <a:ext cx="2082669" cy="17608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7B0FB4-3396-44A3-B3CC-8EBF5A1AFECB}"/>
              </a:ext>
            </a:extLst>
          </p:cNvPr>
          <p:cNvSpPr txBox="1"/>
          <p:nvPr/>
        </p:nvSpPr>
        <p:spPr>
          <a:xfrm>
            <a:off x="1140902" y="2399251"/>
            <a:ext cx="478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FDCCAD-D33E-4797-9A93-0D6ECBE48C83}"/>
              </a:ext>
            </a:extLst>
          </p:cNvPr>
          <p:cNvSpPr txBox="1"/>
          <p:nvPr/>
        </p:nvSpPr>
        <p:spPr>
          <a:xfrm>
            <a:off x="1140902" y="4471332"/>
            <a:ext cx="478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F2225B-5155-41E5-BD79-6AE4A015247E}"/>
              </a:ext>
            </a:extLst>
          </p:cNvPr>
          <p:cNvSpPr txBox="1"/>
          <p:nvPr/>
        </p:nvSpPr>
        <p:spPr>
          <a:xfrm>
            <a:off x="6096000" y="2328293"/>
            <a:ext cx="430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22C5FE-902B-4690-80AA-7B34820EABD4}"/>
              </a:ext>
            </a:extLst>
          </p:cNvPr>
          <p:cNvSpPr txBox="1"/>
          <p:nvPr/>
        </p:nvSpPr>
        <p:spPr>
          <a:xfrm>
            <a:off x="6191075" y="4323596"/>
            <a:ext cx="453006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d.</a:t>
            </a:r>
          </a:p>
        </p:txBody>
      </p:sp>
    </p:spTree>
    <p:extLst>
      <p:ext uri="{BB962C8B-B14F-4D97-AF65-F5344CB8AC3E}">
        <p14:creationId xmlns:p14="http://schemas.microsoft.com/office/powerpoint/2010/main" val="3040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41E620-BE45-4FD5-99AB-5EF3E2AC501F}"/>
              </a:ext>
            </a:extLst>
          </p:cNvPr>
          <p:cNvSpPr/>
          <p:nvPr/>
        </p:nvSpPr>
        <p:spPr>
          <a:xfrm>
            <a:off x="100029" y="6415373"/>
            <a:ext cx="3435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Standards: 8.PS2.3, 8PS2.4, 8.PS2.5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1FFB5-69D1-4C44-AFA3-D4ACF0AE86C7}"/>
              </a:ext>
            </a:extLst>
          </p:cNvPr>
          <p:cNvSpPr txBox="1"/>
          <p:nvPr/>
        </p:nvSpPr>
        <p:spPr>
          <a:xfrm>
            <a:off x="872455" y="469783"/>
            <a:ext cx="8682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Quiz in TEAMS </a:t>
            </a:r>
          </a:p>
          <a:p>
            <a:r>
              <a:rPr lang="en-US" dirty="0"/>
              <a:t>Log in to TEAMS and take the quiz assigned to you.</a:t>
            </a:r>
          </a:p>
          <a:p>
            <a:r>
              <a:rPr lang="en-US" dirty="0"/>
              <a:t>Submit when you are finished and put your computer away.</a:t>
            </a:r>
          </a:p>
          <a:p>
            <a:r>
              <a:rPr lang="en-US" dirty="0"/>
              <a:t>Revise your initial model of the drone delivery system.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2EACB8-AA23-4F03-9CCE-3D48ADD74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14762" y="1828800"/>
            <a:ext cx="4562475" cy="3200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6C8882-B96A-4FF3-BDCB-2304A724C6E2}"/>
              </a:ext>
            </a:extLst>
          </p:cNvPr>
          <p:cNvSpPr txBox="1"/>
          <p:nvPr/>
        </p:nvSpPr>
        <p:spPr>
          <a:xfrm>
            <a:off x="3814762" y="5029200"/>
            <a:ext cx="45624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mathwithtimmy.com/2017/03/26/precalculus-resources-spring-2017-midterm-ii-review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778039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3BA9C96-6463-4ADA-BA45-64566AF4004F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D5C9DF-B9AB-4186-ADDD-B4D096E5E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874" y="427668"/>
            <a:ext cx="9146251" cy="600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8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2FD56E-A131-4EAB-BC80-3284503DEF3A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C041EF-0C2C-4172-852D-7764716E19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26" t="19319" r="32730" b="31293"/>
          <a:stretch/>
        </p:blipFill>
        <p:spPr>
          <a:xfrm>
            <a:off x="1819469" y="355324"/>
            <a:ext cx="7688424" cy="614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57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F908E6-FDDF-46E5-884F-D9DFC9BF1CB9}"/>
              </a:ext>
            </a:extLst>
          </p:cNvPr>
          <p:cNvSpPr/>
          <p:nvPr/>
        </p:nvSpPr>
        <p:spPr>
          <a:xfrm>
            <a:off x="86684" y="6512768"/>
            <a:ext cx="2539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Standards: 8.PS2.3, 8PS2.4, 8.PS2.5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E3344C-B0D8-488B-BE1D-028861ED9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874" y="766050"/>
            <a:ext cx="9146251" cy="532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30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0F97E041-634B-4B3E-8669-42583D956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1">
            <a:extLst>
              <a:ext uri="{FF2B5EF4-FFF2-40B4-BE49-F238E27FC236}">
                <a16:creationId xmlns:a16="http://schemas.microsoft.com/office/drawing/2014/main" id="{69825ADD-F95C-4747-9B41-5DB21C28E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5571066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86791A8E-B2BA-467D-BB87-8CFBFB13A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9244"/>
            <a:ext cx="10579608" cy="5239512"/>
          </a:xfrm>
          <a:prstGeom prst="rect">
            <a:avLst/>
          </a:prstGeom>
          <a:noFill/>
          <a:ln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3351D-CE17-4BA2-8532-FA3E9BC5DAE4}"/>
              </a:ext>
            </a:extLst>
          </p:cNvPr>
          <p:cNvSpPr txBox="1"/>
          <p:nvPr/>
        </p:nvSpPr>
        <p:spPr>
          <a:xfrm>
            <a:off x="1286503" y="1285196"/>
            <a:ext cx="9607160" cy="27794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Exit Ticket:  </a:t>
            </a:r>
          </a:p>
          <a:p>
            <a:pPr algn="ctr"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8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Newton’s Second Law of Motion?</a:t>
            </a:r>
          </a:p>
        </p:txBody>
      </p:sp>
    </p:spTree>
    <p:extLst>
      <p:ext uri="{BB962C8B-B14F-4D97-AF65-F5344CB8AC3E}">
        <p14:creationId xmlns:p14="http://schemas.microsoft.com/office/powerpoint/2010/main" val="966627656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4852ACC1E22440808C402C0C91CAD7" ma:contentTypeVersion="13" ma:contentTypeDescription="Create a new document." ma:contentTypeScope="" ma:versionID="146085fdad1399d202313bb7979fb3dc">
  <xsd:schema xmlns:xsd="http://www.w3.org/2001/XMLSchema" xmlns:xs="http://www.w3.org/2001/XMLSchema" xmlns:p="http://schemas.microsoft.com/office/2006/metadata/properties" xmlns:ns3="c856a6bc-12b5-4d26-a196-d933ad616d3d" xmlns:ns4="23ee004a-44b5-429e-b90a-d874061c14cc" targetNamespace="http://schemas.microsoft.com/office/2006/metadata/properties" ma:root="true" ma:fieldsID="3c6e4c065b3934c3f51ef6f62aa89db9" ns3:_="" ns4:_="">
    <xsd:import namespace="c856a6bc-12b5-4d26-a196-d933ad616d3d"/>
    <xsd:import namespace="23ee004a-44b5-429e-b90a-d874061c14c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a6bc-12b5-4d26-a196-d933ad616d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004a-44b5-429e-b90a-d874061c1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227F16-DB93-49D6-A571-C7EDC05C5B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7E9CF2-665F-402B-BA24-6F11567DEF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6a6bc-12b5-4d26-a196-d933ad616d3d"/>
    <ds:schemaRef ds:uri="23ee004a-44b5-429e-b90a-d874061c1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1E1585-F329-44B9-9665-65A4FFF43479}">
  <ds:schemaRefs>
    <ds:schemaRef ds:uri="http://purl.org/dc/dcmitype/"/>
    <ds:schemaRef ds:uri="http://schemas.microsoft.com/office/2006/documentManagement/types"/>
    <ds:schemaRef ds:uri="23ee004a-44b5-429e-b90a-d874061c14cc"/>
    <ds:schemaRef ds:uri="c856a6bc-12b5-4d26-a196-d933ad616d3d"/>
    <ds:schemaRef ds:uri="http://purl.org/dc/terms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10168</TotalTime>
  <Words>217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 Light</vt:lpstr>
      <vt:lpstr>Metropolitan</vt:lpstr>
      <vt:lpstr>Drone delivery system unit Day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Drone delivery system unit</dc:title>
  <dc:creator>Lisa Meek</dc:creator>
  <cp:lastModifiedBy>Lisa Meek</cp:lastModifiedBy>
  <cp:revision>21</cp:revision>
  <dcterms:created xsi:type="dcterms:W3CDTF">2021-08-13T17:39:37Z</dcterms:created>
  <dcterms:modified xsi:type="dcterms:W3CDTF">2021-08-25T16:06:55Z</dcterms:modified>
</cp:coreProperties>
</file>